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364" r:id="rId2"/>
    <p:sldId id="367" r:id="rId3"/>
    <p:sldId id="365" r:id="rId4"/>
    <p:sldId id="370" r:id="rId5"/>
    <p:sldId id="366" r:id="rId6"/>
    <p:sldId id="368" r:id="rId7"/>
    <p:sldId id="369" r:id="rId8"/>
    <p:sldId id="363" r:id="rId9"/>
    <p:sldId id="256" r:id="rId10"/>
    <p:sldId id="257" r:id="rId11"/>
    <p:sldId id="258" r:id="rId12"/>
    <p:sldId id="261" r:id="rId13"/>
    <p:sldId id="262" r:id="rId14"/>
    <p:sldId id="263" r:id="rId15"/>
    <p:sldId id="265" r:id="rId16"/>
    <p:sldId id="266" r:id="rId17"/>
    <p:sldId id="269" r:id="rId18"/>
    <p:sldId id="270" r:id="rId19"/>
    <p:sldId id="275" r:id="rId20"/>
    <p:sldId id="277" r:id="rId21"/>
    <p:sldId id="278" r:id="rId22"/>
    <p:sldId id="279" r:id="rId23"/>
    <p:sldId id="280" r:id="rId24"/>
    <p:sldId id="287" r:id="rId25"/>
    <p:sldId id="316" r:id="rId26"/>
    <p:sldId id="318" r:id="rId27"/>
    <p:sldId id="319" r:id="rId28"/>
    <p:sldId id="323" r:id="rId29"/>
    <p:sldId id="327" r:id="rId30"/>
    <p:sldId id="361" r:id="rId31"/>
    <p:sldId id="362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Yuvarlatılmış Dikdörtgen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C6FA-8BF9-4CF6-977D-3B0D0C94648E}" type="datetimeFigureOut">
              <a:rPr lang="tr-TR" smtClean="0"/>
              <a:pPr/>
              <a:t>18.05.2020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D714-4973-417E-A23F-72A93FC4D4A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C6FA-8BF9-4CF6-977D-3B0D0C94648E}" type="datetimeFigureOut">
              <a:rPr lang="tr-TR" smtClean="0"/>
              <a:pPr/>
              <a:t>18.05.2020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D714-4973-417E-A23F-72A93FC4D4A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C6FA-8BF9-4CF6-977D-3B0D0C94648E}" type="datetimeFigureOut">
              <a:rPr lang="tr-TR" smtClean="0"/>
              <a:pPr/>
              <a:t>18.05.2020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D714-4973-417E-A23F-72A93FC4D4A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C6FA-8BF9-4CF6-977D-3B0D0C94648E}" type="datetimeFigureOut">
              <a:rPr lang="tr-TR" smtClean="0"/>
              <a:pPr/>
              <a:t>18.05.2020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D714-4973-417E-A23F-72A93FC4D4A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Yuvarlatılmış Dikdörtgen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C6FA-8BF9-4CF6-977D-3B0D0C94648E}" type="datetimeFigureOut">
              <a:rPr lang="tr-TR" smtClean="0"/>
              <a:pPr/>
              <a:t>18.05.2020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D714-4973-417E-A23F-72A93FC4D4A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C6FA-8BF9-4CF6-977D-3B0D0C94648E}" type="datetimeFigureOut">
              <a:rPr lang="tr-TR" smtClean="0"/>
              <a:pPr/>
              <a:t>18.05.2020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D714-4973-417E-A23F-72A93FC4D4A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C6FA-8BF9-4CF6-977D-3B0D0C94648E}" type="datetimeFigureOut">
              <a:rPr lang="tr-TR" smtClean="0"/>
              <a:pPr/>
              <a:t>18.05.2020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D714-4973-417E-A23F-72A93FC4D4A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C6FA-8BF9-4CF6-977D-3B0D0C94648E}" type="datetimeFigureOut">
              <a:rPr lang="tr-TR" smtClean="0"/>
              <a:pPr/>
              <a:t>18.05.2020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D714-4973-417E-A23F-72A93FC4D4A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C6FA-8BF9-4CF6-977D-3B0D0C94648E}" type="datetimeFigureOut">
              <a:rPr lang="tr-TR" smtClean="0"/>
              <a:pPr/>
              <a:t>18.05.2020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D714-4973-417E-A23F-72A93FC4D4A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C6FA-8BF9-4CF6-977D-3B0D0C94648E}" type="datetimeFigureOut">
              <a:rPr lang="tr-TR" smtClean="0"/>
              <a:pPr/>
              <a:t>18.05.2020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D714-4973-417E-A23F-72A93FC4D4A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Tek Köşesi Yuvarlatılmış Dikdörtgen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C6FA-8BF9-4CF6-977D-3B0D0C94648E}" type="datetimeFigureOut">
              <a:rPr lang="tr-TR" smtClean="0"/>
              <a:pPr/>
              <a:t>18.05.2020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D714-4973-417E-A23F-72A93FC4D4A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/>
              <a:t>Resim eklemek için simgeyi tıklatın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Yuvarlatılmış Dikdörtgen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Başlık Yer Tutucusu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AB4C6FA-8BF9-4CF6-977D-3B0D0C94648E}" type="datetimeFigureOut">
              <a:rPr lang="tr-TR" smtClean="0"/>
              <a:pPr/>
              <a:t>18.05.2020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18ED714-4973-417E-A23F-72A93FC4D4A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2BFA3F-A145-4647-A9F5-41F4DDEC8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06949"/>
            <a:ext cx="10911840" cy="90774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002060"/>
                </a:solidFill>
              </a:rPr>
              <a:t>ALAPLI ANADOLU İMAM HATİP LİSESİ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CD761DA-AC47-4A18-B600-05B294E8F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78" y="2341429"/>
            <a:ext cx="1029123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82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97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55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9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49137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57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8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2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79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5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" y="1063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0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ED823A-C221-4EB2-9DED-FD74B794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944" y="3077634"/>
            <a:ext cx="3962400" cy="2458157"/>
          </a:xfrm>
        </p:spPr>
        <p:txBody>
          <a:bodyPr>
            <a:normAutofit fontScale="90000"/>
          </a:bodyPr>
          <a:lstStyle/>
          <a:p>
            <a:r>
              <a:rPr lang="tr-TR" dirty="0"/>
              <a:t>100 KİŞİLİK ERKEK ÖĞRENCİ PANSİYONU:</a:t>
            </a:r>
            <a:br>
              <a:rPr lang="tr-TR" dirty="0"/>
            </a:br>
            <a:br>
              <a:rPr lang="tr-TR" dirty="0"/>
            </a:br>
            <a:r>
              <a:rPr lang="tr-TR" dirty="0"/>
              <a:t>-Devlet parasız yatılı okuma fırsatı</a:t>
            </a:r>
            <a:br>
              <a:rPr lang="tr-TR" dirty="0"/>
            </a:br>
            <a:br>
              <a:rPr lang="tr-TR" dirty="0"/>
            </a:br>
            <a:r>
              <a:rPr lang="tr-TR" dirty="0"/>
              <a:t>- Tuvalet banyosu içinde klimalı 4 Kişilik odalar</a:t>
            </a:r>
            <a:br>
              <a:rPr lang="tr-TR" dirty="0"/>
            </a:br>
            <a:br>
              <a:rPr lang="tr-TR" dirty="0"/>
            </a:br>
            <a:r>
              <a:rPr lang="tr-TR" dirty="0"/>
              <a:t>- Her akşam iki öğretmen eşliğinde etütler</a:t>
            </a:r>
            <a:br>
              <a:rPr lang="tr-TR" dirty="0"/>
            </a:br>
            <a:br>
              <a:rPr lang="tr-TR" dirty="0"/>
            </a:br>
            <a:r>
              <a:rPr lang="tr-TR" dirty="0"/>
              <a:t>-Sosyal ve sportif faaliyet ve organizasyonlar</a:t>
            </a:r>
            <a:br>
              <a:rPr lang="tr-TR" dirty="0"/>
            </a:br>
            <a:endParaRPr lang="tr-TR" dirty="0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F8D23E9F-3FAA-49A0-8339-8FDCF0B185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03" y="3429000"/>
            <a:ext cx="3277542" cy="2221090"/>
          </a:xfr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78653A0-D638-4115-B7BE-40ED359D1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2" y="738012"/>
            <a:ext cx="3277542" cy="2339622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A605AD6E-1685-41C5-87EE-338DF2C803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2" y="3429001"/>
            <a:ext cx="3277542" cy="2221089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C7F34E0-5230-4AE7-8E91-CB0DC2F751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71" y="746743"/>
            <a:ext cx="3162420" cy="233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76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11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40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11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66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25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6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30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38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57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7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655E78-FF52-4B54-B1A0-84B7D6AD5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6949" y="1117600"/>
            <a:ext cx="2987040" cy="2212622"/>
          </a:xfrm>
        </p:spPr>
        <p:txBody>
          <a:bodyPr>
            <a:normAutofit fontScale="92500" lnSpcReduction="10000"/>
          </a:bodyPr>
          <a:lstStyle/>
          <a:p>
            <a:endParaRPr lang="tr-TR" sz="3200" dirty="0"/>
          </a:p>
          <a:p>
            <a:endParaRPr lang="tr-TR" sz="3200" dirty="0"/>
          </a:p>
          <a:p>
            <a:endParaRPr lang="tr-TR" sz="3200" dirty="0"/>
          </a:p>
          <a:p>
            <a:r>
              <a:rPr lang="tr-TR" sz="3200" dirty="0"/>
              <a:t>KONFERANS </a:t>
            </a:r>
          </a:p>
          <a:p>
            <a:r>
              <a:rPr lang="tr-TR" sz="3200" dirty="0"/>
              <a:t>SALONUMUZ</a:t>
            </a:r>
          </a:p>
        </p:txBody>
      </p:sp>
      <p:pic>
        <p:nvPicPr>
          <p:cNvPr id="6" name="Resim Yer Tutucusu 5">
            <a:extLst>
              <a:ext uri="{FF2B5EF4-FFF2-40B4-BE49-F238E27FC236}">
                <a16:creationId xmlns:a16="http://schemas.microsoft.com/office/drawing/2014/main" id="{75053818-E096-42B0-9D97-10E8D2B897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" b="1135"/>
          <a:stretch>
            <a:fillRect/>
          </a:stretch>
        </p:blipFill>
        <p:spPr>
          <a:xfrm>
            <a:off x="588011" y="446794"/>
            <a:ext cx="7900988" cy="4343400"/>
          </a:xfrm>
        </p:spPr>
      </p:pic>
    </p:spTree>
    <p:extLst>
      <p:ext uri="{BB962C8B-B14F-4D97-AF65-F5344CB8AC3E}">
        <p14:creationId xmlns:p14="http://schemas.microsoft.com/office/powerpoint/2010/main" val="1324366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76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E61EF61-FEDD-494F-AA01-BCF7EC2BD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6949" y="887322"/>
            <a:ext cx="2987040" cy="4711965"/>
          </a:xfrm>
        </p:spPr>
        <p:txBody>
          <a:bodyPr>
            <a:normAutofit/>
          </a:bodyPr>
          <a:lstStyle/>
          <a:p>
            <a:pPr algn="ctr"/>
            <a:endParaRPr lang="tr-TR" sz="2400" dirty="0"/>
          </a:p>
          <a:p>
            <a:pPr algn="ctr"/>
            <a:endParaRPr lang="tr-TR" sz="2400" dirty="0"/>
          </a:p>
          <a:p>
            <a:pPr algn="ctr"/>
            <a:endParaRPr lang="tr-TR" sz="2400" dirty="0"/>
          </a:p>
          <a:p>
            <a:pPr algn="ctr"/>
            <a:r>
              <a:rPr lang="tr-TR" sz="2400" dirty="0"/>
              <a:t>Z KÜTÜPHANEMİZ</a:t>
            </a:r>
          </a:p>
        </p:txBody>
      </p:sp>
      <p:pic>
        <p:nvPicPr>
          <p:cNvPr id="6" name="Resim Yer Tutucusu 5">
            <a:extLst>
              <a:ext uri="{FF2B5EF4-FFF2-40B4-BE49-F238E27FC236}">
                <a16:creationId xmlns:a16="http://schemas.microsoft.com/office/drawing/2014/main" id="{0A99ECDC-80C6-4EE6-BF39-91DC4CF859B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" b="1135"/>
          <a:stretch>
            <a:fillRect/>
          </a:stretch>
        </p:blipFill>
        <p:spPr>
          <a:xfrm>
            <a:off x="460373" y="943767"/>
            <a:ext cx="7900416" cy="4711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871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1F1804-11B9-48B8-AF1D-05BAD7F4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392" y="1429454"/>
            <a:ext cx="3962400" cy="914400"/>
          </a:xfrm>
        </p:spPr>
        <p:txBody>
          <a:bodyPr>
            <a:normAutofit/>
          </a:bodyPr>
          <a:lstStyle/>
          <a:p>
            <a:r>
              <a:rPr lang="tr-TR" sz="4000" dirty="0"/>
              <a:t>MESCİDİMİZ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2EC1F586-38B7-4EAE-BC6B-84D79A11C9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06778"/>
            <a:ext cx="4914430" cy="2822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089BC53-D016-41F4-949F-620875A45A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19" y="3307644"/>
            <a:ext cx="4741332" cy="263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063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8D27B7-F8E7-4255-B61B-8DA112DA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178" y="1406878"/>
            <a:ext cx="5278723" cy="914400"/>
          </a:xfrm>
        </p:spPr>
        <p:txBody>
          <a:bodyPr>
            <a:noAutofit/>
          </a:bodyPr>
          <a:lstStyle/>
          <a:p>
            <a:pPr algn="ctr"/>
            <a:r>
              <a:rPr lang="tr-TR" sz="2800" dirty="0"/>
              <a:t>ROBOTİK KODLAMA KURSUMUZ VE ROBOT ÇALIŞMALARI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EEAD3972-5672-486A-96ED-89E0847B51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49" y="691445"/>
            <a:ext cx="4124917" cy="234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FA9D0B9-DD1F-4998-A195-4DAD9485A7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49" y="3609624"/>
            <a:ext cx="4124918" cy="2138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889D5A93-D209-4022-B353-A5D0F5CC78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3609624"/>
            <a:ext cx="3666251" cy="2156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73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D5BC40-8E3D-4E70-A867-020893C9D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874" y="3734229"/>
            <a:ext cx="4775148" cy="914400"/>
          </a:xfrm>
        </p:spPr>
        <p:txBody>
          <a:bodyPr>
            <a:normAutofit fontScale="90000"/>
          </a:bodyPr>
          <a:lstStyle/>
          <a:p>
            <a:r>
              <a:rPr lang="tr-TR" sz="3100" dirty="0"/>
              <a:t>GÜREŞTE İDDİALIYIZ:</a:t>
            </a:r>
            <a:br>
              <a:rPr lang="tr-TR" dirty="0"/>
            </a:br>
            <a:br>
              <a:rPr lang="tr-TR" dirty="0"/>
            </a:br>
            <a:r>
              <a:rPr lang="tr-TR" dirty="0"/>
              <a:t>-Milli </a:t>
            </a:r>
            <a:r>
              <a:rPr lang="tr-TR" dirty="0" err="1"/>
              <a:t>Güğreşçi</a:t>
            </a:r>
            <a:r>
              <a:rPr lang="tr-TR" dirty="0"/>
              <a:t> Beden Eğitimi Öğretmeni Salim GÜZEL ile güreş antrenmanları</a:t>
            </a:r>
            <a:br>
              <a:rPr lang="tr-TR" dirty="0"/>
            </a:br>
            <a:br>
              <a:rPr lang="tr-TR" dirty="0"/>
            </a:br>
            <a:r>
              <a:rPr lang="tr-TR" dirty="0"/>
              <a:t>-İl birincisi güreş takımımız</a:t>
            </a:r>
            <a:br>
              <a:rPr lang="tr-TR" dirty="0"/>
            </a:br>
            <a:br>
              <a:rPr lang="tr-TR" dirty="0"/>
            </a:br>
            <a:r>
              <a:rPr lang="tr-TR" dirty="0"/>
              <a:t>-Bölge müsabakalarında dereceler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0CC07B21-5640-4980-9E5E-0B61D8433C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0" y="3332397"/>
            <a:ext cx="4596596" cy="243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1A6B9BE-D482-4764-9C0E-359F256BA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0" y="623711"/>
            <a:ext cx="4596638" cy="2585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529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536027" y="336338"/>
          <a:ext cx="11119944" cy="6212296"/>
        </p:xfrm>
        <a:graphic>
          <a:graphicData uri="http://schemas.openxmlformats.org/drawingml/2006/table">
            <a:tbl>
              <a:tblPr/>
              <a:tblGrid>
                <a:gridCol w="285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9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7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520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>
                          <a:latin typeface="Arial"/>
                        </a:rPr>
                        <a:t>MEZUN ÖĞRENCİLERİMİZDEN 4 YILLIK LİSANS YERLEŞENLER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MURAT ÖZTÜRK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İlahiyat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DÜZCE ÜNİVERSİTESİ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İlahiyat Fakültesi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HURİYE DUYSAK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İlahiyat (İÖ)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KARABÜK ÜNİVERSİTESİ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İlahiyat Fakültesi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MELEK NUR ALDIRMAZ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İlahiyat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DÜZCE ÜNİVERSİTESİ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İlahiyat Fakültesi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NURAY KILIÇ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İlahiyat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ANKARA ÜNİVERSİTESİ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İlahiyat Fakültesi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FATMA NUR KAHVECİ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Çeviribilim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(Almanca)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SAKARYA ÜNİVERSİTESİ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Fen-Edebiyat Fakültesi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FURKAN YILMAZ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Reklamcılık (İÖ)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SELÇUK ÜNİVERSİTESİ (KONYA)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İletişim Fakültesi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İLYAS ARABACIOĞLU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Türk Dili ve Edebiyatı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SİNOP ÜNİVERSİTESİ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Fen-Edebiyat Fakültesi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AHMET İSLAM BİLGİÇ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Coğrafya (İÖ)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KARABÜK ÜNİVERSİTESİ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Edebiyat Fakültesi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ELİF GÜVEN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Coğrafya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İSTANBUL ÜNİVERSİTESİ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Açık ve Uzaktan Eğitim Fakültesi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NURCAN ÜNAL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Halkla İlişkiler ve Tanıtım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KARABÜK ÜNİVERSİTESİ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İşletme Fakültesi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1618"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ONUR ÖZTÜRK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İlahiyat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DÜZCE ÜNİVERSİTESİ (Bk. 789)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İlahiyat Fakültesi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1618"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ASLI ERGÜN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Sigortacılık ve Sosyal Güvenlik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DÜZCE ÜNİVERSİTESİ (Bk. 789)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İşletme Fakültesi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1618"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FATİH GÜNDOĞDU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Sigortacılık ve Sosyal Güvenlik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DÜZCE ÜNİVERSİTESİ (Bk. 789)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İşletme Fakültesi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1618"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SERPİL TÜKENMEZ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Tarih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ABANT İZZET BAYSAL ÜNİ. (BOLU)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Fen-Edebiyat Fakültesi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977</TotalTime>
  <Words>246</Words>
  <Application>Microsoft Office PowerPoint</Application>
  <PresentationFormat>Geniş ekran</PresentationFormat>
  <Paragraphs>71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Arial</vt:lpstr>
      <vt:lpstr>Verdana</vt:lpstr>
      <vt:lpstr>Wingdings 2</vt:lpstr>
      <vt:lpstr>Görünüş</vt:lpstr>
      <vt:lpstr>ALAPLI ANADOLU İMAM HATİP LİSESİ</vt:lpstr>
      <vt:lpstr>100 KİŞİLİK ERKEK ÖĞRENCİ PANSİYONU:  -Devlet parasız yatılı okuma fırsatı  - Tuvalet banyosu içinde klimalı 4 Kişilik odalar  - Her akşam iki öğretmen eşliğinde etütler  -Sosyal ve sportif faaliyet ve organizasyonlar </vt:lpstr>
      <vt:lpstr>PowerPoint Sunusu</vt:lpstr>
      <vt:lpstr>PowerPoint Sunusu</vt:lpstr>
      <vt:lpstr>MESCİDİMİZ</vt:lpstr>
      <vt:lpstr>ROBOTİK KODLAMA KURSUMUZ VE ROBOT ÇALIŞMALARI</vt:lpstr>
      <vt:lpstr>GÜREŞTE İDDİALIYIZ:  -Milli Güğreşçi Beden Eğitimi Öğretmeni Salim GÜZEL ile güreş antrenmanları  -İl birincisi güreş takımımız  -Bölge müsabakalarında dereceler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Tibet OGUZOGLU</dc:creator>
  <cp:lastModifiedBy>AİHL</cp:lastModifiedBy>
  <cp:revision>78</cp:revision>
  <dcterms:created xsi:type="dcterms:W3CDTF">2018-04-16T13:46:20Z</dcterms:created>
  <dcterms:modified xsi:type="dcterms:W3CDTF">2020-05-18T12:31:42Z</dcterms:modified>
</cp:coreProperties>
</file>